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25" r:id="rId2"/>
    <p:sldId id="1366" r:id="rId3"/>
    <p:sldId id="1348" r:id="rId4"/>
    <p:sldId id="1349" r:id="rId5"/>
    <p:sldId id="1350" r:id="rId6"/>
    <p:sldId id="1351" r:id="rId7"/>
    <p:sldId id="1352" r:id="rId8"/>
    <p:sldId id="1353" r:id="rId9"/>
    <p:sldId id="1354" r:id="rId10"/>
    <p:sldId id="1355" r:id="rId11"/>
    <p:sldId id="1367" r:id="rId12"/>
    <p:sldId id="1357" r:id="rId13"/>
    <p:sldId id="1358" r:id="rId14"/>
    <p:sldId id="1359" r:id="rId15"/>
    <p:sldId id="1360" r:id="rId16"/>
    <p:sldId id="1361" r:id="rId17"/>
    <p:sldId id="1362" r:id="rId18"/>
    <p:sldId id="1363" r:id="rId19"/>
    <p:sldId id="1364" r:id="rId20"/>
    <p:sldId id="1365" r:id="rId21"/>
    <p:sldId id="1326" r:id="rId22"/>
  </p:sldIdLst>
  <p:sldSz cx="9144000" cy="5143500" type="screen16x9"/>
  <p:notesSz cx="6858000" cy="9144000"/>
  <p:defaultTextStyle>
    <a:defPPr>
      <a:defRPr lang="en-US"/>
    </a:defPPr>
    <a:lvl1pPr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0000"/>
    <a:srgbClr val="C9FFEE"/>
    <a:srgbClr val="FFFF00"/>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8D1930-14B4-4799-9509-9E6B65540891}" v="99" dt="2021-09-11T16:43:07.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4684" autoAdjust="0"/>
  </p:normalViewPr>
  <p:slideViewPr>
    <p:cSldViewPr>
      <p:cViewPr varScale="1">
        <p:scale>
          <a:sx n="106" d="100"/>
          <a:sy n="106" d="100"/>
        </p:scale>
        <p:origin x="82" y="20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9C8D1930-14B4-4799-9509-9E6B65540891}"/>
    <pc:docChg chg="undo custSel addSld delSld modSld">
      <pc:chgData name="Ed Godfrey" userId="61aa7c48ee0e3db0" providerId="LiveId" clId="{9C8D1930-14B4-4799-9509-9E6B65540891}" dt="2021-09-11T16:44:05.676" v="300" actId="20577"/>
      <pc:docMkLst>
        <pc:docMk/>
      </pc:docMkLst>
      <pc:sldChg chg="modSp mod">
        <pc:chgData name="Ed Godfrey" userId="61aa7c48ee0e3db0" providerId="LiveId" clId="{9C8D1930-14B4-4799-9509-9E6B65540891}" dt="2021-09-11T16:21:50.411" v="38" actId="20577"/>
        <pc:sldMkLst>
          <pc:docMk/>
          <pc:sldMk cId="0" sldId="525"/>
        </pc:sldMkLst>
        <pc:spChg chg="mod">
          <ac:chgData name="Ed Godfrey" userId="61aa7c48ee0e3db0" providerId="LiveId" clId="{9C8D1930-14B4-4799-9509-9E6B65540891}" dt="2021-09-11T16:21:50.411" v="38" actId="20577"/>
          <ac:spMkLst>
            <pc:docMk/>
            <pc:sldMk cId="0" sldId="525"/>
            <ac:spMk id="5" creationId="{2A15F6D3-56F6-4FB7-BE8C-FA1D4D651CED}"/>
          </ac:spMkLst>
        </pc:spChg>
        <pc:spChg chg="mod">
          <ac:chgData name="Ed Godfrey" userId="61aa7c48ee0e3db0" providerId="LiveId" clId="{9C8D1930-14B4-4799-9509-9E6B65540891}" dt="2021-09-11T16:21:46.855" v="36" actId="6549"/>
          <ac:spMkLst>
            <pc:docMk/>
            <pc:sldMk cId="0" sldId="525"/>
            <ac:spMk id="2050" creationId="{84185356-F473-4163-A17C-84BC2C14A278}"/>
          </ac:spMkLst>
        </pc:spChg>
      </pc:sldChg>
      <pc:sldChg chg="del">
        <pc:chgData name="Ed Godfrey" userId="61aa7c48ee0e3db0" providerId="LiveId" clId="{9C8D1930-14B4-4799-9509-9E6B65540891}" dt="2021-09-11T16:22:04.164" v="39" actId="47"/>
        <pc:sldMkLst>
          <pc:docMk/>
          <pc:sldMk cId="250129174" sldId="1340"/>
        </pc:sldMkLst>
      </pc:sldChg>
      <pc:sldChg chg="del">
        <pc:chgData name="Ed Godfrey" userId="61aa7c48ee0e3db0" providerId="LiveId" clId="{9C8D1930-14B4-4799-9509-9E6B65540891}" dt="2021-09-11T16:22:05.104" v="41" actId="47"/>
        <pc:sldMkLst>
          <pc:docMk/>
          <pc:sldMk cId="851153238" sldId="1341"/>
        </pc:sldMkLst>
      </pc:sldChg>
      <pc:sldChg chg="del">
        <pc:chgData name="Ed Godfrey" userId="61aa7c48ee0e3db0" providerId="LiveId" clId="{9C8D1930-14B4-4799-9509-9E6B65540891}" dt="2021-09-11T16:22:04.626" v="40" actId="47"/>
        <pc:sldMkLst>
          <pc:docMk/>
          <pc:sldMk cId="1528846313" sldId="1342"/>
        </pc:sldMkLst>
      </pc:sldChg>
      <pc:sldChg chg="del">
        <pc:chgData name="Ed Godfrey" userId="61aa7c48ee0e3db0" providerId="LiveId" clId="{9C8D1930-14B4-4799-9509-9E6B65540891}" dt="2021-09-11T16:22:05.578" v="42" actId="47"/>
        <pc:sldMkLst>
          <pc:docMk/>
          <pc:sldMk cId="457711401" sldId="1343"/>
        </pc:sldMkLst>
      </pc:sldChg>
      <pc:sldChg chg="del">
        <pc:chgData name="Ed Godfrey" userId="61aa7c48ee0e3db0" providerId="LiveId" clId="{9C8D1930-14B4-4799-9509-9E6B65540891}" dt="2021-09-11T16:22:06.044" v="43" actId="47"/>
        <pc:sldMkLst>
          <pc:docMk/>
          <pc:sldMk cId="147042643" sldId="1344"/>
        </pc:sldMkLst>
      </pc:sldChg>
      <pc:sldChg chg="del">
        <pc:chgData name="Ed Godfrey" userId="61aa7c48ee0e3db0" providerId="LiveId" clId="{9C8D1930-14B4-4799-9509-9E6B65540891}" dt="2021-09-11T16:22:06.491" v="44" actId="47"/>
        <pc:sldMkLst>
          <pc:docMk/>
          <pc:sldMk cId="1579678123" sldId="1345"/>
        </pc:sldMkLst>
      </pc:sldChg>
      <pc:sldChg chg="del">
        <pc:chgData name="Ed Godfrey" userId="61aa7c48ee0e3db0" providerId="LiveId" clId="{9C8D1930-14B4-4799-9509-9E6B65540891}" dt="2021-09-11T16:22:06.977" v="45" actId="47"/>
        <pc:sldMkLst>
          <pc:docMk/>
          <pc:sldMk cId="2981919307" sldId="1346"/>
        </pc:sldMkLst>
      </pc:sldChg>
      <pc:sldChg chg="del">
        <pc:chgData name="Ed Godfrey" userId="61aa7c48ee0e3db0" providerId="LiveId" clId="{9C8D1930-14B4-4799-9509-9E6B65540891}" dt="2021-09-11T16:22:07.490" v="46" actId="47"/>
        <pc:sldMkLst>
          <pc:docMk/>
          <pc:sldMk cId="131230841" sldId="1347"/>
        </pc:sldMkLst>
      </pc:sldChg>
      <pc:sldChg chg="modSp mod">
        <pc:chgData name="Ed Godfrey" userId="61aa7c48ee0e3db0" providerId="LiveId" clId="{9C8D1930-14B4-4799-9509-9E6B65540891}" dt="2021-09-11T16:33:16.868" v="81" actId="207"/>
        <pc:sldMkLst>
          <pc:docMk/>
          <pc:sldMk cId="3925202446" sldId="1349"/>
        </pc:sldMkLst>
        <pc:spChg chg="mod">
          <ac:chgData name="Ed Godfrey" userId="61aa7c48ee0e3db0" providerId="LiveId" clId="{9C8D1930-14B4-4799-9509-9E6B65540891}" dt="2021-09-11T16:33:16.868" v="81" actId="207"/>
          <ac:spMkLst>
            <pc:docMk/>
            <pc:sldMk cId="3925202446" sldId="1349"/>
            <ac:spMk id="4" creationId="{924EB84D-1B98-4501-8DB9-5D7D9DB1EDEA}"/>
          </ac:spMkLst>
        </pc:spChg>
        <pc:spChg chg="mod">
          <ac:chgData name="Ed Godfrey" userId="61aa7c48ee0e3db0" providerId="LiveId" clId="{9C8D1930-14B4-4799-9509-9E6B65540891}" dt="2021-09-11T16:32:54.904" v="79" actId="207"/>
          <ac:spMkLst>
            <pc:docMk/>
            <pc:sldMk cId="3925202446" sldId="1349"/>
            <ac:spMk id="5123" creationId="{E18300FC-3653-4872-8E08-6A73A96457CA}"/>
          </ac:spMkLst>
        </pc:spChg>
      </pc:sldChg>
      <pc:sldChg chg="modSp">
        <pc:chgData name="Ed Godfrey" userId="61aa7c48ee0e3db0" providerId="LiveId" clId="{9C8D1930-14B4-4799-9509-9E6B65540891}" dt="2021-09-11T16:39:54" v="243" actId="20577"/>
        <pc:sldMkLst>
          <pc:docMk/>
          <pc:sldMk cId="1643770801" sldId="1355"/>
        </pc:sldMkLst>
        <pc:spChg chg="mod">
          <ac:chgData name="Ed Godfrey" userId="61aa7c48ee0e3db0" providerId="LiveId" clId="{9C8D1930-14B4-4799-9509-9E6B65540891}" dt="2021-09-11T16:39:54" v="243" actId="20577"/>
          <ac:spMkLst>
            <pc:docMk/>
            <pc:sldMk cId="1643770801" sldId="1355"/>
            <ac:spMk id="5123" creationId="{E18300FC-3653-4872-8E08-6A73A96457CA}"/>
          </ac:spMkLst>
        </pc:spChg>
      </pc:sldChg>
      <pc:sldChg chg="del">
        <pc:chgData name="Ed Godfrey" userId="61aa7c48ee0e3db0" providerId="LiveId" clId="{9C8D1930-14B4-4799-9509-9E6B65540891}" dt="2021-09-11T16:38:04.344" v="224" actId="47"/>
        <pc:sldMkLst>
          <pc:docMk/>
          <pc:sldMk cId="4153865814" sldId="1356"/>
        </pc:sldMkLst>
      </pc:sldChg>
      <pc:sldChg chg="modSp mod">
        <pc:chgData name="Ed Godfrey" userId="61aa7c48ee0e3db0" providerId="LiveId" clId="{9C8D1930-14B4-4799-9509-9E6B65540891}" dt="2021-09-11T16:38:38.169" v="227" actId="255"/>
        <pc:sldMkLst>
          <pc:docMk/>
          <pc:sldMk cId="1855018833" sldId="1357"/>
        </pc:sldMkLst>
        <pc:spChg chg="mod">
          <ac:chgData name="Ed Godfrey" userId="61aa7c48ee0e3db0" providerId="LiveId" clId="{9C8D1930-14B4-4799-9509-9E6B65540891}" dt="2021-09-11T16:38:38.169" v="227" actId="255"/>
          <ac:spMkLst>
            <pc:docMk/>
            <pc:sldMk cId="1855018833" sldId="1357"/>
            <ac:spMk id="3" creationId="{8913FC4B-4183-4672-AC6A-2532A43C0CC6}"/>
          </ac:spMkLst>
        </pc:spChg>
      </pc:sldChg>
      <pc:sldChg chg="modSp mod">
        <pc:chgData name="Ed Godfrey" userId="61aa7c48ee0e3db0" providerId="LiveId" clId="{9C8D1930-14B4-4799-9509-9E6B65540891}" dt="2021-09-11T16:38:50.578" v="228" actId="255"/>
        <pc:sldMkLst>
          <pc:docMk/>
          <pc:sldMk cId="553135977" sldId="1358"/>
        </pc:sldMkLst>
        <pc:spChg chg="mod">
          <ac:chgData name="Ed Godfrey" userId="61aa7c48ee0e3db0" providerId="LiveId" clId="{9C8D1930-14B4-4799-9509-9E6B65540891}" dt="2021-09-11T16:38:50.578" v="228" actId="255"/>
          <ac:spMkLst>
            <pc:docMk/>
            <pc:sldMk cId="553135977" sldId="1358"/>
            <ac:spMk id="3" creationId="{8913FC4B-4183-4672-AC6A-2532A43C0CC6}"/>
          </ac:spMkLst>
        </pc:spChg>
      </pc:sldChg>
      <pc:sldChg chg="modSp mod">
        <pc:chgData name="Ed Godfrey" userId="61aa7c48ee0e3db0" providerId="LiveId" clId="{9C8D1930-14B4-4799-9509-9E6B65540891}" dt="2021-09-11T16:38:59.444" v="229" actId="255"/>
        <pc:sldMkLst>
          <pc:docMk/>
          <pc:sldMk cId="820172291" sldId="1359"/>
        </pc:sldMkLst>
        <pc:spChg chg="mod">
          <ac:chgData name="Ed Godfrey" userId="61aa7c48ee0e3db0" providerId="LiveId" clId="{9C8D1930-14B4-4799-9509-9E6B65540891}" dt="2021-09-11T16:38:59.444" v="229" actId="255"/>
          <ac:spMkLst>
            <pc:docMk/>
            <pc:sldMk cId="820172291" sldId="1359"/>
            <ac:spMk id="3" creationId="{8913FC4B-4183-4672-AC6A-2532A43C0CC6}"/>
          </ac:spMkLst>
        </pc:spChg>
      </pc:sldChg>
      <pc:sldChg chg="modSp mod">
        <pc:chgData name="Ed Godfrey" userId="61aa7c48ee0e3db0" providerId="LiveId" clId="{9C8D1930-14B4-4799-9509-9E6B65540891}" dt="2021-09-11T16:39:05.204" v="230" actId="255"/>
        <pc:sldMkLst>
          <pc:docMk/>
          <pc:sldMk cId="3855426173" sldId="1360"/>
        </pc:sldMkLst>
        <pc:spChg chg="mod">
          <ac:chgData name="Ed Godfrey" userId="61aa7c48ee0e3db0" providerId="LiveId" clId="{9C8D1930-14B4-4799-9509-9E6B65540891}" dt="2021-09-11T16:39:05.204" v="230" actId="255"/>
          <ac:spMkLst>
            <pc:docMk/>
            <pc:sldMk cId="3855426173" sldId="1360"/>
            <ac:spMk id="3" creationId="{8913FC4B-4183-4672-AC6A-2532A43C0CC6}"/>
          </ac:spMkLst>
        </pc:spChg>
      </pc:sldChg>
      <pc:sldChg chg="modSp mod">
        <pc:chgData name="Ed Godfrey" userId="61aa7c48ee0e3db0" providerId="LiveId" clId="{9C8D1930-14B4-4799-9509-9E6B65540891}" dt="2021-09-11T16:39:13.011" v="231" actId="255"/>
        <pc:sldMkLst>
          <pc:docMk/>
          <pc:sldMk cId="2516602284" sldId="1361"/>
        </pc:sldMkLst>
        <pc:spChg chg="mod">
          <ac:chgData name="Ed Godfrey" userId="61aa7c48ee0e3db0" providerId="LiveId" clId="{9C8D1930-14B4-4799-9509-9E6B65540891}" dt="2021-09-11T16:39:13.011" v="231" actId="255"/>
          <ac:spMkLst>
            <pc:docMk/>
            <pc:sldMk cId="2516602284" sldId="1361"/>
            <ac:spMk id="3" creationId="{8913FC4B-4183-4672-AC6A-2532A43C0CC6}"/>
          </ac:spMkLst>
        </pc:spChg>
      </pc:sldChg>
      <pc:sldChg chg="modSp mod">
        <pc:chgData name="Ed Godfrey" userId="61aa7c48ee0e3db0" providerId="LiveId" clId="{9C8D1930-14B4-4799-9509-9E6B65540891}" dt="2021-09-11T16:40:25.859" v="259" actId="5793"/>
        <pc:sldMkLst>
          <pc:docMk/>
          <pc:sldMk cId="3636889143" sldId="1362"/>
        </pc:sldMkLst>
        <pc:spChg chg="mod">
          <ac:chgData name="Ed Godfrey" userId="61aa7c48ee0e3db0" providerId="LiveId" clId="{9C8D1930-14B4-4799-9509-9E6B65540891}" dt="2021-09-11T16:40:25.859" v="259" actId="5793"/>
          <ac:spMkLst>
            <pc:docMk/>
            <pc:sldMk cId="3636889143" sldId="1362"/>
            <ac:spMk id="5123" creationId="{E18300FC-3653-4872-8E08-6A73A96457CA}"/>
          </ac:spMkLst>
        </pc:spChg>
      </pc:sldChg>
      <pc:sldChg chg="modSp mod modAnim">
        <pc:chgData name="Ed Godfrey" userId="61aa7c48ee0e3db0" providerId="LiveId" clId="{9C8D1930-14B4-4799-9509-9E6B65540891}" dt="2021-09-11T16:43:07.302" v="288"/>
        <pc:sldMkLst>
          <pc:docMk/>
          <pc:sldMk cId="2039190847" sldId="1363"/>
        </pc:sldMkLst>
        <pc:spChg chg="mod">
          <ac:chgData name="Ed Godfrey" userId="61aa7c48ee0e3db0" providerId="LiveId" clId="{9C8D1930-14B4-4799-9509-9E6B65540891}" dt="2021-09-11T16:42:24.086" v="275" actId="11"/>
          <ac:spMkLst>
            <pc:docMk/>
            <pc:sldMk cId="2039190847" sldId="1363"/>
            <ac:spMk id="5123" creationId="{E18300FC-3653-4872-8E08-6A73A96457CA}"/>
          </ac:spMkLst>
        </pc:spChg>
      </pc:sldChg>
      <pc:sldChg chg="modSp mod">
        <pc:chgData name="Ed Godfrey" userId="61aa7c48ee0e3db0" providerId="LiveId" clId="{9C8D1930-14B4-4799-9509-9E6B65540891}" dt="2021-09-11T16:44:05.676" v="300" actId="20577"/>
        <pc:sldMkLst>
          <pc:docMk/>
          <pc:sldMk cId="1465096080" sldId="1364"/>
        </pc:sldMkLst>
        <pc:spChg chg="mod">
          <ac:chgData name="Ed Godfrey" userId="61aa7c48ee0e3db0" providerId="LiveId" clId="{9C8D1930-14B4-4799-9509-9E6B65540891}" dt="2021-09-11T16:44:05.676" v="300" actId="20577"/>
          <ac:spMkLst>
            <pc:docMk/>
            <pc:sldMk cId="1465096080" sldId="1364"/>
            <ac:spMk id="5123" creationId="{E18300FC-3653-4872-8E08-6A73A96457CA}"/>
          </ac:spMkLst>
        </pc:spChg>
      </pc:sldChg>
      <pc:sldChg chg="modSp add mod">
        <pc:chgData name="Ed Godfrey" userId="61aa7c48ee0e3db0" providerId="LiveId" clId="{9C8D1930-14B4-4799-9509-9E6B65540891}" dt="2021-09-11T16:31:51.706" v="78" actId="207"/>
        <pc:sldMkLst>
          <pc:docMk/>
          <pc:sldMk cId="484059210" sldId="1366"/>
        </pc:sldMkLst>
        <pc:spChg chg="mod">
          <ac:chgData name="Ed Godfrey" userId="61aa7c48ee0e3db0" providerId="LiveId" clId="{9C8D1930-14B4-4799-9509-9E6B65540891}" dt="2021-09-11T16:31:37.486" v="77" actId="255"/>
          <ac:spMkLst>
            <pc:docMk/>
            <pc:sldMk cId="484059210" sldId="1366"/>
            <ac:spMk id="3" creationId="{8913FC4B-4183-4672-AC6A-2532A43C0CC6}"/>
          </ac:spMkLst>
        </pc:spChg>
        <pc:spChg chg="mod">
          <ac:chgData name="Ed Godfrey" userId="61aa7c48ee0e3db0" providerId="LiveId" clId="{9C8D1930-14B4-4799-9509-9E6B65540891}" dt="2021-09-11T16:31:51.706" v="78" actId="207"/>
          <ac:spMkLst>
            <pc:docMk/>
            <pc:sldMk cId="484059210" sldId="1366"/>
            <ac:spMk id="5123" creationId="{E18300FC-3653-4872-8E08-6A73A96457CA}"/>
          </ac:spMkLst>
        </pc:spChg>
      </pc:sldChg>
      <pc:sldChg chg="addSp delSp modSp add mod delAnim modAnim">
        <pc:chgData name="Ed Godfrey" userId="61aa7c48ee0e3db0" providerId="LiveId" clId="{9C8D1930-14B4-4799-9509-9E6B65540891}" dt="2021-09-11T16:38:28.388" v="226" actId="113"/>
        <pc:sldMkLst>
          <pc:docMk/>
          <pc:sldMk cId="78735848" sldId="1367"/>
        </pc:sldMkLst>
        <pc:spChg chg="del">
          <ac:chgData name="Ed Godfrey" userId="61aa7c48ee0e3db0" providerId="LiveId" clId="{9C8D1930-14B4-4799-9509-9E6B65540891}" dt="2021-09-11T16:36:21.184" v="155" actId="21"/>
          <ac:spMkLst>
            <pc:docMk/>
            <pc:sldMk cId="78735848" sldId="1367"/>
            <ac:spMk id="3" creationId="{8913FC4B-4183-4672-AC6A-2532A43C0CC6}"/>
          </ac:spMkLst>
        </pc:spChg>
        <pc:spChg chg="del">
          <ac:chgData name="Ed Godfrey" userId="61aa7c48ee0e3db0" providerId="LiveId" clId="{9C8D1930-14B4-4799-9509-9E6B65540891}" dt="2021-09-11T16:36:17.743" v="154" actId="21"/>
          <ac:spMkLst>
            <pc:docMk/>
            <pc:sldMk cId="78735848" sldId="1367"/>
            <ac:spMk id="4" creationId="{924EB84D-1B98-4501-8DB9-5D7D9DB1EDEA}"/>
          </ac:spMkLst>
        </pc:spChg>
        <pc:spChg chg="add mod">
          <ac:chgData name="Ed Godfrey" userId="61aa7c48ee0e3db0" providerId="LiveId" clId="{9C8D1930-14B4-4799-9509-9E6B65540891}" dt="2021-09-11T16:37:01.799" v="199" actId="1038"/>
          <ac:spMkLst>
            <pc:docMk/>
            <pc:sldMk cId="78735848" sldId="1367"/>
            <ac:spMk id="5" creationId="{A8C253A9-5576-43D6-8850-B60686C1C02F}"/>
          </ac:spMkLst>
        </pc:spChg>
        <pc:spChg chg="add mod">
          <ac:chgData name="Ed Godfrey" userId="61aa7c48ee0e3db0" providerId="LiveId" clId="{9C8D1930-14B4-4799-9509-9E6B65540891}" dt="2021-09-11T16:38:28.388" v="226" actId="113"/>
          <ac:spMkLst>
            <pc:docMk/>
            <pc:sldMk cId="78735848" sldId="1367"/>
            <ac:spMk id="6" creationId="{340BBAD4-AC89-4634-A7C1-6F9FFB0FEFDD}"/>
          </ac:spMkLst>
        </pc:spChg>
        <pc:spChg chg="mod">
          <ac:chgData name="Ed Godfrey" userId="61aa7c48ee0e3db0" providerId="LiveId" clId="{9C8D1930-14B4-4799-9509-9E6B65540891}" dt="2021-09-11T16:36:08.663" v="153" actId="11"/>
          <ac:spMkLst>
            <pc:docMk/>
            <pc:sldMk cId="78735848" sldId="1367"/>
            <ac:spMk id="5123" creationId="{E18300FC-3653-4872-8E08-6A73A96457C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4E74C8-E22E-4A82-AD83-50359C8A08C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1262F60-1824-44C2-8285-3DF4EC4088A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2B2D5D09-3DCC-4E9B-85BB-143FF1973424}" type="datetimeFigureOut">
              <a:rPr lang="en-US"/>
              <a:pPr>
                <a:defRPr/>
              </a:pPr>
              <a:t>9/11/2021</a:t>
            </a:fld>
            <a:endParaRPr lang="en-US" dirty="0"/>
          </a:p>
        </p:txBody>
      </p:sp>
      <p:sp>
        <p:nvSpPr>
          <p:cNvPr id="4" name="Slide Image Placeholder 3">
            <a:extLst>
              <a:ext uri="{FF2B5EF4-FFF2-40B4-BE49-F238E27FC236}">
                <a16:creationId xmlns:a16="http://schemas.microsoft.com/office/drawing/2014/main" id="{DB748D9C-6634-4F53-A739-B3BA450595E6}"/>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2C0FEE5-C734-43C8-904C-384862DD4F1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8CF74E-389A-4DD4-9083-3BE41850038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E1D3CD7-4C37-48CC-B641-54A4A445BF2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F2BB932-4A26-4A43-B45A-A168018DF9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6F5D85D-3AFD-4880-BA12-A0832D6FEE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302936-2339-4FCB-9A98-EC2842F4EC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3A04EA-690D-4D61-8ED2-43546A852458}"/>
              </a:ext>
            </a:extLst>
          </p:cNvPr>
          <p:cNvSpPr>
            <a:spLocks noGrp="1" noChangeArrowheads="1"/>
          </p:cNvSpPr>
          <p:nvPr>
            <p:ph type="sldNum" sz="quarter" idx="12"/>
          </p:nvPr>
        </p:nvSpPr>
        <p:spPr>
          <a:ln/>
        </p:spPr>
        <p:txBody>
          <a:bodyPr/>
          <a:lstStyle>
            <a:lvl1pPr>
              <a:defRPr/>
            </a:lvl1pPr>
          </a:lstStyle>
          <a:p>
            <a:fld id="{2752B42F-208F-4560-B3B6-C99E28597703}" type="slidenum">
              <a:rPr lang="en-US" altLang="en-US"/>
              <a:pPr/>
              <a:t>‹#›</a:t>
            </a:fld>
            <a:endParaRPr lang="en-US" altLang="en-US"/>
          </a:p>
        </p:txBody>
      </p:sp>
    </p:spTree>
    <p:extLst>
      <p:ext uri="{BB962C8B-B14F-4D97-AF65-F5344CB8AC3E}">
        <p14:creationId xmlns:p14="http://schemas.microsoft.com/office/powerpoint/2010/main" val="289795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4A3948-8174-4164-A5D1-55CBB03FA3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40130B-65B8-4795-8A10-F5BB8EBE0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ED1535-F415-4C18-9933-7A07FB8AFFC0}"/>
              </a:ext>
            </a:extLst>
          </p:cNvPr>
          <p:cNvSpPr>
            <a:spLocks noGrp="1" noChangeArrowheads="1"/>
          </p:cNvSpPr>
          <p:nvPr>
            <p:ph type="sldNum" sz="quarter" idx="12"/>
          </p:nvPr>
        </p:nvSpPr>
        <p:spPr>
          <a:ln/>
        </p:spPr>
        <p:txBody>
          <a:bodyPr/>
          <a:lstStyle>
            <a:lvl1pPr>
              <a:defRPr/>
            </a:lvl1pPr>
          </a:lstStyle>
          <a:p>
            <a:fld id="{049166E1-8C14-4882-82E5-E628071C7DB9}" type="slidenum">
              <a:rPr lang="en-US" altLang="en-US"/>
              <a:pPr/>
              <a:t>‹#›</a:t>
            </a:fld>
            <a:endParaRPr lang="en-US" altLang="en-US"/>
          </a:p>
        </p:txBody>
      </p:sp>
    </p:spTree>
    <p:extLst>
      <p:ext uri="{BB962C8B-B14F-4D97-AF65-F5344CB8AC3E}">
        <p14:creationId xmlns:p14="http://schemas.microsoft.com/office/powerpoint/2010/main" val="251311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84287F-D338-4DAD-AA77-525373442B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C6426B-26A6-4359-A485-94BD92FBE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06D8E2-04DD-4BA3-A867-416B065292BE}"/>
              </a:ext>
            </a:extLst>
          </p:cNvPr>
          <p:cNvSpPr>
            <a:spLocks noGrp="1" noChangeArrowheads="1"/>
          </p:cNvSpPr>
          <p:nvPr>
            <p:ph type="sldNum" sz="quarter" idx="12"/>
          </p:nvPr>
        </p:nvSpPr>
        <p:spPr>
          <a:ln/>
        </p:spPr>
        <p:txBody>
          <a:bodyPr/>
          <a:lstStyle>
            <a:lvl1pPr>
              <a:defRPr/>
            </a:lvl1pPr>
          </a:lstStyle>
          <a:p>
            <a:fld id="{325585B9-26C1-444D-B436-77EB1501C8C3}" type="slidenum">
              <a:rPr lang="en-US" altLang="en-US"/>
              <a:pPr/>
              <a:t>‹#›</a:t>
            </a:fld>
            <a:endParaRPr lang="en-US" altLang="en-US"/>
          </a:p>
        </p:txBody>
      </p:sp>
    </p:spTree>
    <p:extLst>
      <p:ext uri="{BB962C8B-B14F-4D97-AF65-F5344CB8AC3E}">
        <p14:creationId xmlns:p14="http://schemas.microsoft.com/office/powerpoint/2010/main" val="144447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05F624-9677-4CB5-804F-55A34868B0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F8EC6D-F844-46E6-B790-9B7AFE562B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B46253-86BE-4181-96F8-E6F75AEC085C}"/>
              </a:ext>
            </a:extLst>
          </p:cNvPr>
          <p:cNvSpPr>
            <a:spLocks noGrp="1" noChangeArrowheads="1"/>
          </p:cNvSpPr>
          <p:nvPr>
            <p:ph type="sldNum" sz="quarter" idx="12"/>
          </p:nvPr>
        </p:nvSpPr>
        <p:spPr>
          <a:ln/>
        </p:spPr>
        <p:txBody>
          <a:bodyPr/>
          <a:lstStyle>
            <a:lvl1pPr>
              <a:defRPr/>
            </a:lvl1pPr>
          </a:lstStyle>
          <a:p>
            <a:fld id="{4796540A-03BD-40F3-A93F-AB3A83CE3DBC}" type="slidenum">
              <a:rPr lang="en-US" altLang="en-US"/>
              <a:pPr/>
              <a:t>‹#›</a:t>
            </a:fld>
            <a:endParaRPr lang="en-US" altLang="en-US"/>
          </a:p>
        </p:txBody>
      </p:sp>
    </p:spTree>
    <p:extLst>
      <p:ext uri="{BB962C8B-B14F-4D97-AF65-F5344CB8AC3E}">
        <p14:creationId xmlns:p14="http://schemas.microsoft.com/office/powerpoint/2010/main" val="341525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2DD74BB-FA8E-41D7-AB94-4DB6F969EF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561C96-6A19-40D9-9F28-D819DBA755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704AB8-2763-458F-9182-09477754F3E0}"/>
              </a:ext>
            </a:extLst>
          </p:cNvPr>
          <p:cNvSpPr>
            <a:spLocks noGrp="1" noChangeArrowheads="1"/>
          </p:cNvSpPr>
          <p:nvPr>
            <p:ph type="sldNum" sz="quarter" idx="12"/>
          </p:nvPr>
        </p:nvSpPr>
        <p:spPr>
          <a:ln/>
        </p:spPr>
        <p:txBody>
          <a:bodyPr/>
          <a:lstStyle>
            <a:lvl1pPr>
              <a:defRPr/>
            </a:lvl1pPr>
          </a:lstStyle>
          <a:p>
            <a:fld id="{6CBA88D4-F594-401B-A99B-909D2CAC4FA7}" type="slidenum">
              <a:rPr lang="en-US" altLang="en-US"/>
              <a:pPr/>
              <a:t>‹#›</a:t>
            </a:fld>
            <a:endParaRPr lang="en-US" altLang="en-US"/>
          </a:p>
        </p:txBody>
      </p:sp>
    </p:spTree>
    <p:extLst>
      <p:ext uri="{BB962C8B-B14F-4D97-AF65-F5344CB8AC3E}">
        <p14:creationId xmlns:p14="http://schemas.microsoft.com/office/powerpoint/2010/main" val="19959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E63E15-F84E-4B54-8307-7622C636F8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51EC5D5-75C1-49FF-9F91-ACDBB92E14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F850F8-206F-47EC-A68C-7DE76374F56E}"/>
              </a:ext>
            </a:extLst>
          </p:cNvPr>
          <p:cNvSpPr>
            <a:spLocks noGrp="1" noChangeArrowheads="1"/>
          </p:cNvSpPr>
          <p:nvPr>
            <p:ph type="sldNum" sz="quarter" idx="12"/>
          </p:nvPr>
        </p:nvSpPr>
        <p:spPr>
          <a:ln/>
        </p:spPr>
        <p:txBody>
          <a:bodyPr/>
          <a:lstStyle>
            <a:lvl1pPr>
              <a:defRPr/>
            </a:lvl1pPr>
          </a:lstStyle>
          <a:p>
            <a:fld id="{9CF1AB55-1581-422C-AEA5-F3EEAF581D19}" type="slidenum">
              <a:rPr lang="en-US" altLang="en-US"/>
              <a:pPr/>
              <a:t>‹#›</a:t>
            </a:fld>
            <a:endParaRPr lang="en-US" altLang="en-US"/>
          </a:p>
        </p:txBody>
      </p:sp>
    </p:spTree>
    <p:extLst>
      <p:ext uri="{BB962C8B-B14F-4D97-AF65-F5344CB8AC3E}">
        <p14:creationId xmlns:p14="http://schemas.microsoft.com/office/powerpoint/2010/main" val="243727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4A388A1-BD0A-4D34-B5EA-F61E6EB51F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28F6503-5467-4E2B-8D14-E5656984BC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3F79BC-9F8C-4B49-84C9-E6B89403A427}"/>
              </a:ext>
            </a:extLst>
          </p:cNvPr>
          <p:cNvSpPr>
            <a:spLocks noGrp="1" noChangeArrowheads="1"/>
          </p:cNvSpPr>
          <p:nvPr>
            <p:ph type="sldNum" sz="quarter" idx="12"/>
          </p:nvPr>
        </p:nvSpPr>
        <p:spPr>
          <a:ln/>
        </p:spPr>
        <p:txBody>
          <a:bodyPr/>
          <a:lstStyle>
            <a:lvl1pPr>
              <a:defRPr/>
            </a:lvl1pPr>
          </a:lstStyle>
          <a:p>
            <a:fld id="{CD83CF6F-22FE-4AB0-A758-A09AC08994D8}" type="slidenum">
              <a:rPr lang="en-US" altLang="en-US"/>
              <a:pPr/>
              <a:t>‹#›</a:t>
            </a:fld>
            <a:endParaRPr lang="en-US" altLang="en-US"/>
          </a:p>
        </p:txBody>
      </p:sp>
    </p:spTree>
    <p:extLst>
      <p:ext uri="{BB962C8B-B14F-4D97-AF65-F5344CB8AC3E}">
        <p14:creationId xmlns:p14="http://schemas.microsoft.com/office/powerpoint/2010/main" val="1341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9CAD9EB-1061-4620-8037-E4D84102C3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FB93D2C-D0B3-4715-B87D-182EB3CB3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BBAECC3-FED8-4B0A-A9E3-BD6C7EE86E20}"/>
              </a:ext>
            </a:extLst>
          </p:cNvPr>
          <p:cNvSpPr>
            <a:spLocks noGrp="1" noChangeArrowheads="1"/>
          </p:cNvSpPr>
          <p:nvPr>
            <p:ph type="sldNum" sz="quarter" idx="12"/>
          </p:nvPr>
        </p:nvSpPr>
        <p:spPr>
          <a:ln/>
        </p:spPr>
        <p:txBody>
          <a:bodyPr/>
          <a:lstStyle>
            <a:lvl1pPr>
              <a:defRPr/>
            </a:lvl1pPr>
          </a:lstStyle>
          <a:p>
            <a:fld id="{98D9241D-FABE-4511-99E9-7DCC69FED919}" type="slidenum">
              <a:rPr lang="en-US" altLang="en-US"/>
              <a:pPr/>
              <a:t>‹#›</a:t>
            </a:fld>
            <a:endParaRPr lang="en-US" altLang="en-US"/>
          </a:p>
        </p:txBody>
      </p:sp>
    </p:spTree>
    <p:extLst>
      <p:ext uri="{BB962C8B-B14F-4D97-AF65-F5344CB8AC3E}">
        <p14:creationId xmlns:p14="http://schemas.microsoft.com/office/powerpoint/2010/main" val="72585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A42FC8-B939-4B50-84BC-D6AF745EB1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B899F68-16C2-4856-AB3A-F973E1E545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0057198-D054-44FD-AC42-F955FD8FA514}"/>
              </a:ext>
            </a:extLst>
          </p:cNvPr>
          <p:cNvSpPr>
            <a:spLocks noGrp="1" noChangeArrowheads="1"/>
          </p:cNvSpPr>
          <p:nvPr>
            <p:ph type="sldNum" sz="quarter" idx="12"/>
          </p:nvPr>
        </p:nvSpPr>
        <p:spPr>
          <a:ln/>
        </p:spPr>
        <p:txBody>
          <a:bodyPr/>
          <a:lstStyle>
            <a:lvl1pPr>
              <a:defRPr/>
            </a:lvl1pPr>
          </a:lstStyle>
          <a:p>
            <a:fld id="{86E40676-4A3A-410D-B59E-FB6863C06EC0}" type="slidenum">
              <a:rPr lang="en-US" altLang="en-US"/>
              <a:pPr/>
              <a:t>‹#›</a:t>
            </a:fld>
            <a:endParaRPr lang="en-US" altLang="en-US"/>
          </a:p>
        </p:txBody>
      </p:sp>
    </p:spTree>
    <p:extLst>
      <p:ext uri="{BB962C8B-B14F-4D97-AF65-F5344CB8AC3E}">
        <p14:creationId xmlns:p14="http://schemas.microsoft.com/office/powerpoint/2010/main" val="68024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A75D2B-0E11-4E75-B1C2-EC309F2E82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C3152C2-8A39-4DC7-8A5A-0476462AE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0EC2EF3-A8F5-45F4-87B7-CCB02C29D631}"/>
              </a:ext>
            </a:extLst>
          </p:cNvPr>
          <p:cNvSpPr>
            <a:spLocks noGrp="1" noChangeArrowheads="1"/>
          </p:cNvSpPr>
          <p:nvPr>
            <p:ph type="sldNum" sz="quarter" idx="12"/>
          </p:nvPr>
        </p:nvSpPr>
        <p:spPr>
          <a:ln/>
        </p:spPr>
        <p:txBody>
          <a:bodyPr/>
          <a:lstStyle>
            <a:lvl1pPr>
              <a:defRPr/>
            </a:lvl1pPr>
          </a:lstStyle>
          <a:p>
            <a:fld id="{81737C62-1513-4617-AD09-6E514C35BC1B}" type="slidenum">
              <a:rPr lang="en-US" altLang="en-US"/>
              <a:pPr/>
              <a:t>‹#›</a:t>
            </a:fld>
            <a:endParaRPr lang="en-US" altLang="en-US"/>
          </a:p>
        </p:txBody>
      </p:sp>
    </p:spTree>
    <p:extLst>
      <p:ext uri="{BB962C8B-B14F-4D97-AF65-F5344CB8AC3E}">
        <p14:creationId xmlns:p14="http://schemas.microsoft.com/office/powerpoint/2010/main" val="21251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A3DB95-39B4-42B4-B795-7C9E0C578E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177C51-7CD9-40E3-86CE-4A08C88A44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B41C8B-2148-44AD-AB51-16F97E8670C8}"/>
              </a:ext>
            </a:extLst>
          </p:cNvPr>
          <p:cNvSpPr>
            <a:spLocks noGrp="1" noChangeArrowheads="1"/>
          </p:cNvSpPr>
          <p:nvPr>
            <p:ph type="sldNum" sz="quarter" idx="12"/>
          </p:nvPr>
        </p:nvSpPr>
        <p:spPr>
          <a:ln/>
        </p:spPr>
        <p:txBody>
          <a:bodyPr/>
          <a:lstStyle>
            <a:lvl1pPr>
              <a:defRPr/>
            </a:lvl1pPr>
          </a:lstStyle>
          <a:p>
            <a:fld id="{8C38BE54-8545-4954-8532-CBDABF662B64}" type="slidenum">
              <a:rPr lang="en-US" altLang="en-US"/>
              <a:pPr/>
              <a:t>‹#›</a:t>
            </a:fld>
            <a:endParaRPr lang="en-US" altLang="en-US"/>
          </a:p>
        </p:txBody>
      </p:sp>
    </p:spTree>
    <p:extLst>
      <p:ext uri="{BB962C8B-B14F-4D97-AF65-F5344CB8AC3E}">
        <p14:creationId xmlns:p14="http://schemas.microsoft.com/office/powerpoint/2010/main" val="262362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A0E4D9-4D96-490B-82A6-BF5CC85601D9}"/>
              </a:ext>
            </a:extLst>
          </p:cNvPr>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AA0367-744B-4217-91B9-1EB6E745B8A5}"/>
              </a:ext>
            </a:extLst>
          </p:cNvPr>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9ADC5A1-24B1-4DAC-9543-0B2ADDE467E1}"/>
              </a:ext>
            </a:extLst>
          </p:cNvPr>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i="0">
                <a:solidFill>
                  <a:schemeClr val="tx1"/>
                </a:solidFill>
                <a:latin typeface="+mn-lt"/>
                <a:cs typeface="Arial" charset="0"/>
              </a:defRPr>
            </a:lvl1pPr>
          </a:lstStyle>
          <a:p>
            <a:pPr>
              <a:defRPr/>
            </a:pPr>
            <a:endParaRPr lang="en-US"/>
          </a:p>
        </p:txBody>
      </p:sp>
      <p:sp>
        <p:nvSpPr>
          <p:cNvPr id="1029" name="Rectangle 5">
            <a:extLst>
              <a:ext uri="{FF2B5EF4-FFF2-40B4-BE49-F238E27FC236}">
                <a16:creationId xmlns:a16="http://schemas.microsoft.com/office/drawing/2014/main" id="{D10116F1-CA76-48F9-A260-720DB87E502E}"/>
              </a:ext>
            </a:extLst>
          </p:cNvPr>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chemeClr val="tx1"/>
                </a:solidFill>
                <a:latin typeface="+mn-lt"/>
                <a:cs typeface="Arial" charset="0"/>
              </a:defRPr>
            </a:lvl1pPr>
          </a:lstStyle>
          <a:p>
            <a:pPr>
              <a:defRPr/>
            </a:pPr>
            <a:endParaRPr lang="en-US"/>
          </a:p>
        </p:txBody>
      </p:sp>
      <p:sp>
        <p:nvSpPr>
          <p:cNvPr id="1030" name="Rectangle 6">
            <a:extLst>
              <a:ext uri="{FF2B5EF4-FFF2-40B4-BE49-F238E27FC236}">
                <a16:creationId xmlns:a16="http://schemas.microsoft.com/office/drawing/2014/main" id="{7FC741A3-49E3-4491-963F-37FCA14ED2EC}"/>
              </a:ext>
            </a:extLst>
          </p:cNvPr>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solidFill>
                  <a:schemeClr val="tx1"/>
                </a:solidFill>
                <a:latin typeface="Arial" panose="020B0604020202020204" pitchFamily="34" charset="0"/>
              </a:defRPr>
            </a:lvl1pPr>
          </a:lstStyle>
          <a:p>
            <a:fld id="{7B1A7453-CCBC-4C1F-8273-97094C959E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ext&#10;&#10;Description automatically generated">
            <a:extLst>
              <a:ext uri="{FF2B5EF4-FFF2-40B4-BE49-F238E27FC236}">
                <a16:creationId xmlns:a16="http://schemas.microsoft.com/office/drawing/2014/main" id="{CE914405-B0E7-4602-9265-EDEB449B4047}"/>
              </a:ext>
            </a:extLst>
          </p:cNvPr>
          <p:cNvPicPr>
            <a:picLocks noChangeAspect="1"/>
          </p:cNvPicPr>
          <p:nvPr/>
        </p:nvPicPr>
        <p:blipFill rotWithShape="1">
          <a:blip r:embed="rId2">
            <a:extLst>
              <a:ext uri="{28A0092B-C50C-407E-A947-70E740481C1C}">
                <a14:useLocalDpi xmlns:a14="http://schemas.microsoft.com/office/drawing/2010/main" val="0"/>
              </a:ext>
            </a:extLst>
          </a:blip>
          <a:srcRect l="7894" r="8105" b="-1"/>
          <a:stretch/>
        </p:blipFill>
        <p:spPr>
          <a:xfrm>
            <a:off x="20" y="10"/>
            <a:ext cx="9143980" cy="3428990"/>
          </a:xfrm>
          <a:prstGeom prst="rect">
            <a:avLst/>
          </a:prstGeom>
        </p:spPr>
      </p:pic>
      <p:sp>
        <p:nvSpPr>
          <p:cNvPr id="73"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342"/>
            <a:ext cx="9144000" cy="171415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just" eaLnBrk="1" hangingPunct="1">
              <a:lnSpc>
                <a:spcPct val="90000"/>
              </a:lnSpc>
            </a:pPr>
            <a:r>
              <a:rPr lang="en-US" altLang="en-US" sz="2900" kern="1200" dirty="0">
                <a:solidFill>
                  <a:schemeClr val="tx1"/>
                </a:solidFill>
              </a:rPr>
              <a:t>Why study prophecy? </a:t>
            </a:r>
          </a:p>
        </p:txBody>
      </p:sp>
      <p:sp>
        <p:nvSpPr>
          <p:cNvPr id="75"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8786" y="3950208"/>
            <a:ext cx="6858"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solidFill>
                  <a:schemeClr val="tx1"/>
                </a:solidFill>
                <a:latin typeface="Abadi" panose="020B0604020104020204" pitchFamily="34" charset="0"/>
              </a:rPr>
              <a:t>September 12, 2021</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a:pPr>
            <a:r>
              <a:rPr lang="en-US" altLang="en-US" sz="2400" i="0" dirty="0">
                <a:solidFill>
                  <a:srgbClr val="FFFFFF"/>
                </a:solidFill>
                <a:latin typeface="+mj-lt"/>
                <a:ea typeface="+mj-ea"/>
                <a:cs typeface="+mj-cs"/>
              </a:rPr>
              <a:t>Scriptural Content?</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Interesting facts: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200150"/>
            <a:ext cx="8255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lvl="0" indent="-342900">
              <a:buFont typeface="+mj-lt"/>
              <a:buAutoNum type="arabicPeriod"/>
            </a:pPr>
            <a:r>
              <a:rPr lang="en-US" sz="1800" b="0" i="0" dirty="0">
                <a:latin typeface="Calibri" panose="020F0502020204030204" pitchFamily="34" charset="0"/>
                <a:cs typeface="Calibri" panose="020F0502020204030204" pitchFamily="34" charset="0"/>
              </a:rPr>
              <a:t>In Scripture, 62 (94 percent) out of 66 books contain predictive information. (Ruth, Song of Solomon, Philemon, and 3 John are the exceptions)</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In the Bible 27 percent (8,352) of all verses (31,124) refer to prophetic issues.</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In God’s Word, 22 percent (1845) of all prophetic verses (8352) refer to Christ’s second coming.</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All nine authors of the New Testament mention Christ’s second coming. (Matthew, Mark, Luke, John, Paul, Peter, James, Jude, author of Hebrews) </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Next to the subject of faith/salvation, the theme of Christ’s second coming is most prominent in the New Testament. </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Only three out of 27 New Testament books do not mention Christ’s second advent. (Philemon, 2 John, and 3 John). </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Of the approximately 333 specific biblical prophecies dealing with Christ’s two advents, one third deal with His first coming and two-thirds deal with His second coming.</a:t>
            </a:r>
          </a:p>
        </p:txBody>
      </p:sp>
    </p:spTree>
    <p:extLst>
      <p:ext uri="{BB962C8B-B14F-4D97-AF65-F5344CB8AC3E}">
        <p14:creationId xmlns:p14="http://schemas.microsoft.com/office/powerpoint/2010/main" val="164377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startAt="2"/>
            </a:pPr>
            <a:r>
              <a:rPr lang="en-US" altLang="en-US" sz="2400" i="0" dirty="0">
                <a:solidFill>
                  <a:srgbClr val="FFFFFF"/>
                </a:solidFill>
                <a:latin typeface="+mj-lt"/>
                <a:ea typeface="+mj-ea"/>
                <a:cs typeface="+mj-cs"/>
              </a:rPr>
              <a:t>Scriptural commands and commendations</a:t>
            </a:r>
            <a:endParaRPr lang="en-US" altLang="en-US" sz="2400" i="0" kern="1200" dirty="0">
              <a:solidFill>
                <a:srgbClr val="FFFFFF"/>
              </a:solidFill>
              <a:latin typeface="+mj-lt"/>
              <a:ea typeface="+mj-ea"/>
              <a:cs typeface="+mj-cs"/>
            </a:endParaRPr>
          </a:p>
        </p:txBody>
      </p:sp>
      <p:sp>
        <p:nvSpPr>
          <p:cNvPr id="5" name="TextBox 4">
            <a:extLst>
              <a:ext uri="{FF2B5EF4-FFF2-40B4-BE49-F238E27FC236}">
                <a16:creationId xmlns:a16="http://schemas.microsoft.com/office/drawing/2014/main" id="{A8C253A9-5576-43D6-8850-B60686C1C02F}"/>
              </a:ext>
            </a:extLst>
          </p:cNvPr>
          <p:cNvSpPr txBox="1">
            <a:spLocks noChangeArrowheads="1"/>
          </p:cNvSpPr>
          <p:nvPr/>
        </p:nvSpPr>
        <p:spPr bwMode="auto">
          <a:xfrm>
            <a:off x="726507" y="9715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Matthew 28:19-20</a:t>
            </a:r>
          </a:p>
        </p:txBody>
      </p:sp>
      <p:sp>
        <p:nvSpPr>
          <p:cNvPr id="6" name="TextBox 5">
            <a:extLst>
              <a:ext uri="{FF2B5EF4-FFF2-40B4-BE49-F238E27FC236}">
                <a16:creationId xmlns:a16="http://schemas.microsoft.com/office/drawing/2014/main" id="{340BBAD4-AC89-4634-A7C1-6F9FFB0FEFDD}"/>
              </a:ext>
            </a:extLst>
          </p:cNvPr>
          <p:cNvSpPr txBox="1">
            <a:spLocks noChangeArrowheads="1"/>
          </p:cNvSpPr>
          <p:nvPr/>
        </p:nvSpPr>
        <p:spPr bwMode="auto">
          <a:xfrm>
            <a:off x="707457" y="1581751"/>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effectLst/>
                <a:latin typeface="Calibri" panose="020F0502020204030204" pitchFamily="34" charset="0"/>
                <a:ea typeface="Calibri" panose="020F0502020204030204" pitchFamily="34" charset="0"/>
                <a:cs typeface="Times New Roman" panose="02020603050405020304" pitchFamily="18" charset="0"/>
              </a:rPr>
              <a:t>19 Go therefore and make disciples of all the nations, baptizing them in the name of the Father and the Son and the Holy Spirit, 20 </a:t>
            </a:r>
            <a:r>
              <a:rPr lang="en-US" sz="2800" b="0" i="1" u="sng" dirty="0">
                <a:effectLst/>
                <a:latin typeface="Calibri" panose="020F0502020204030204" pitchFamily="34" charset="0"/>
                <a:ea typeface="Calibri" panose="020F0502020204030204" pitchFamily="34" charset="0"/>
                <a:cs typeface="Times New Roman" panose="02020603050405020304" pitchFamily="18" charset="0"/>
              </a:rPr>
              <a:t>teaching them to observe all</a:t>
            </a:r>
            <a:r>
              <a:rPr lang="en-US" sz="2800" b="0" i="1" dirty="0">
                <a:effectLst/>
                <a:latin typeface="Calibri" panose="020F0502020204030204" pitchFamily="34" charset="0"/>
                <a:ea typeface="Calibri" panose="020F0502020204030204" pitchFamily="34" charset="0"/>
                <a:cs typeface="Times New Roman" panose="02020603050405020304" pitchFamily="18" charset="0"/>
              </a:rPr>
              <a:t> that I commanded you; and lo, I am with you always, even to the end of the age. </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73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par>
                                <p:cTn id="8" presetID="10" presetClass="entr" presetSubtype="0" fill="hold" grpId="0" nodeType="withEffect">
                                  <p:stCondLst>
                                    <p:cond delay="125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Acts 2:42</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They were continually devoting themselves to the </a:t>
            </a:r>
            <a:r>
              <a:rPr lang="en-US" sz="2800" i="1" u="sng" dirty="0">
                <a:effectLst/>
                <a:latin typeface="Calibri" panose="020F0502020204030204" pitchFamily="34" charset="0"/>
                <a:ea typeface="Calibri" panose="020F0502020204030204" pitchFamily="34" charset="0"/>
                <a:cs typeface="Times New Roman" panose="02020603050405020304" pitchFamily="18" charset="0"/>
              </a:rPr>
              <a:t>apostles' teaching</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and to fellowship, to the breaking of bread and to prayer.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5018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Acts 5:20</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Go, stand and speak to the people in the temple </a:t>
            </a:r>
            <a:r>
              <a:rPr lang="en-US" sz="2800" i="1" u="sng" dirty="0">
                <a:effectLst/>
                <a:latin typeface="Calibri" panose="020F0502020204030204" pitchFamily="34" charset="0"/>
                <a:ea typeface="Calibri" panose="020F0502020204030204" pitchFamily="34" charset="0"/>
                <a:cs typeface="Times New Roman" panose="02020603050405020304" pitchFamily="18" charset="0"/>
              </a:rPr>
              <a:t>the whole message of this Life</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3135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Acts 20:27</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For I did not shrink from declaring to you </a:t>
            </a:r>
            <a:r>
              <a:rPr lang="en-US" sz="2800" i="1" u="sng" dirty="0">
                <a:effectLst/>
                <a:latin typeface="Calibri" panose="020F0502020204030204" pitchFamily="34" charset="0"/>
                <a:ea typeface="Calibri" panose="020F0502020204030204" pitchFamily="34" charset="0"/>
                <a:cs typeface="Times New Roman" panose="02020603050405020304" pitchFamily="18" charset="0"/>
              </a:rPr>
              <a:t>the whole purpose of God</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172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2 Timothy 2:15</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Be diligent to present yourself approved to God as a workman who does not need to be ashamed, </a:t>
            </a:r>
            <a:r>
              <a:rPr lang="en-US" sz="2800" i="1" u="sng" dirty="0">
                <a:effectLst/>
                <a:latin typeface="Calibri" panose="020F0502020204030204" pitchFamily="34" charset="0"/>
                <a:ea typeface="Calibri" panose="020F0502020204030204" pitchFamily="34" charset="0"/>
                <a:cs typeface="Times New Roman" panose="02020603050405020304" pitchFamily="18" charset="0"/>
              </a:rPr>
              <a:t>accurately handling the word of truth</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5426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1 Peter 1:10-11</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10 As to this salvation, the prophets who prophesied of the grace that would come to you </a:t>
            </a:r>
            <a:r>
              <a:rPr lang="en-US" sz="2800" i="1" u="sng" dirty="0">
                <a:effectLst/>
                <a:latin typeface="Calibri" panose="020F0502020204030204" pitchFamily="34" charset="0"/>
                <a:ea typeface="Calibri" panose="020F0502020204030204" pitchFamily="34" charset="0"/>
                <a:cs typeface="Times New Roman" panose="02020603050405020304" pitchFamily="18" charset="0"/>
              </a:rPr>
              <a:t>made careful searches and inquiries</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11 seeking to know what person or time the Spirit of Christ within them was indicating as He predicted the sufferings of Christ and the glories to follow.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6602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startAt="3"/>
            </a:pPr>
            <a:r>
              <a:rPr lang="en-US" altLang="en-US" sz="2400" i="0" dirty="0">
                <a:solidFill>
                  <a:srgbClr val="FFFFFF"/>
                </a:solidFill>
                <a:latin typeface="+mj-lt"/>
                <a:ea typeface="+mj-ea"/>
                <a:cs typeface="+mj-cs"/>
              </a:rPr>
              <a:t>Spiritual Consequences?</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lnSpc>
                <a:spcPct val="120000"/>
              </a:lnSpc>
            </a:pPr>
            <a:r>
              <a:rPr lang="en-US" sz="1800" b="0" i="0" dirty="0">
                <a:effectLst/>
                <a:latin typeface="Calibri" panose="020F0502020204030204" pitchFamily="34" charset="0"/>
                <a:ea typeface="Calibri" panose="020F0502020204030204" pitchFamily="34" charset="0"/>
                <a:cs typeface="Times New Roman" panose="02020603050405020304" pitchFamily="18" charset="0"/>
              </a:rPr>
              <a:t>What are the benefits and blessings that come from knowing and obeying prophetic scriptures?</a:t>
            </a:r>
            <a:endParaRPr lang="en-US" sz="1800" b="0" i="0" dirty="0"/>
          </a:p>
        </p:txBody>
      </p:sp>
      <p:sp>
        <p:nvSpPr>
          <p:cNvPr id="6" name="TextBox 5">
            <a:extLst>
              <a:ext uri="{FF2B5EF4-FFF2-40B4-BE49-F238E27FC236}">
                <a16:creationId xmlns:a16="http://schemas.microsoft.com/office/drawing/2014/main" id="{60F1CD70-7596-42DE-AE37-E0D8624BEBF8}"/>
              </a:ext>
            </a:extLst>
          </p:cNvPr>
          <p:cNvSpPr txBox="1">
            <a:spLocks noChangeArrowheads="1"/>
          </p:cNvSpPr>
          <p:nvPr/>
        </p:nvSpPr>
        <p:spPr bwMode="auto">
          <a:xfrm>
            <a:off x="707457" y="16573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buAutoNum type="arabicPeriod"/>
            </a:pPr>
            <a:r>
              <a:rPr lang="en-US" sz="2000" b="0" i="0" dirty="0">
                <a:latin typeface="Calibri" panose="020F0502020204030204" pitchFamily="34" charset="0"/>
                <a:cs typeface="Calibri" panose="020F0502020204030204" pitchFamily="34" charset="0"/>
              </a:rPr>
              <a:t>Fulfilled prophecy proves that the Bible is true and inspires confidence in Scripture (Acts 13:32-35 with 42-44).</a:t>
            </a:r>
          </a:p>
          <a:p>
            <a:pPr marL="457200" indent="-457200" algn="just">
              <a:buFontTx/>
              <a:buAutoNum type="arabicPeriod"/>
            </a:pPr>
            <a:r>
              <a:rPr lang="en-US" sz="2000" b="0" i="0" dirty="0">
                <a:latin typeface="Calibri" panose="020F0502020204030204" pitchFamily="34" charset="0"/>
                <a:cs typeface="Calibri" panose="020F0502020204030204" pitchFamily="34" charset="0"/>
              </a:rPr>
              <a:t>The study of prophecy promotes obedience and provides the gateway to God’s blessing (Revelation 1:3, 22:7).</a:t>
            </a:r>
          </a:p>
          <a:p>
            <a:pPr marL="457200" indent="-457200" algn="just">
              <a:buFontTx/>
              <a:buAutoNum type="arabicPeriod"/>
            </a:pPr>
            <a:r>
              <a:rPr lang="en-US" sz="2000" b="0" i="0" dirty="0">
                <a:latin typeface="Calibri" panose="020F0502020204030204" pitchFamily="34" charset="0"/>
                <a:cs typeface="Calibri" panose="020F0502020204030204" pitchFamily="34" charset="0"/>
              </a:rPr>
              <a:t>Prophetic material equips the saints to refute those who mock the Christian hope (2 Peter 3:1-13).</a:t>
            </a:r>
          </a:p>
          <a:p>
            <a:pPr marL="457200" indent="-457200" algn="just">
              <a:buFontTx/>
              <a:buAutoNum type="arabicPeriod"/>
            </a:pPr>
            <a:r>
              <a:rPr lang="en-US" sz="2000" b="0" i="0" dirty="0">
                <a:latin typeface="Calibri" panose="020F0502020204030204" pitchFamily="34" charset="0"/>
                <a:cs typeface="Calibri" panose="020F0502020204030204" pitchFamily="34" charset="0"/>
              </a:rPr>
              <a:t>Prophecy provides answers to theological questions that are found nowhere else, such as the relationship between the resurrection and the rapture (1 Thessalonians 4:13-18).</a:t>
            </a: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lvl="0" indent="-457200">
              <a:buAutoNum type="arabicPeriod"/>
            </a:pPr>
            <a:endParaRPr lang="en-US" sz="2000" b="0" i="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688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7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startAt="3"/>
            </a:pPr>
            <a:r>
              <a:rPr lang="en-US" altLang="en-US" sz="2400" i="0" dirty="0">
                <a:solidFill>
                  <a:srgbClr val="FFFFFF"/>
                </a:solidFill>
                <a:latin typeface="+mj-lt"/>
                <a:ea typeface="+mj-ea"/>
                <a:cs typeface="+mj-cs"/>
              </a:rPr>
              <a:t>Spiritual Consequences</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lnSpc>
                <a:spcPct val="120000"/>
              </a:lnSpc>
            </a:pPr>
            <a:r>
              <a:rPr lang="en-US" sz="1800" b="0" i="0" dirty="0">
                <a:effectLst/>
                <a:latin typeface="Calibri" panose="020F0502020204030204" pitchFamily="34" charset="0"/>
                <a:ea typeface="Calibri" panose="020F0502020204030204" pitchFamily="34" charset="0"/>
                <a:cs typeface="Times New Roman" panose="02020603050405020304" pitchFamily="18" charset="0"/>
              </a:rPr>
              <a:t>What are the benefits and blessings that come from knowing and obeying prophetic scriptures?</a:t>
            </a:r>
            <a:endParaRPr lang="en-US" sz="1800" b="0" i="0" dirty="0"/>
          </a:p>
        </p:txBody>
      </p:sp>
      <p:sp>
        <p:nvSpPr>
          <p:cNvPr id="6" name="TextBox 5">
            <a:extLst>
              <a:ext uri="{FF2B5EF4-FFF2-40B4-BE49-F238E27FC236}">
                <a16:creationId xmlns:a16="http://schemas.microsoft.com/office/drawing/2014/main" id="{60F1CD70-7596-42DE-AE37-E0D8624BEBF8}"/>
              </a:ext>
            </a:extLst>
          </p:cNvPr>
          <p:cNvSpPr txBox="1">
            <a:spLocks noChangeArrowheads="1"/>
          </p:cNvSpPr>
          <p:nvPr/>
        </p:nvSpPr>
        <p:spPr bwMode="auto">
          <a:xfrm>
            <a:off x="707457" y="16573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lgn="just">
              <a:buFont typeface="+mj-lt"/>
              <a:buAutoNum type="arabicPeriod" startAt="5"/>
            </a:pPr>
            <a:r>
              <a:rPr lang="en-US" sz="2000" b="0" i="0" dirty="0">
                <a:latin typeface="Calibri" panose="020F0502020204030204" pitchFamily="34" charset="0"/>
                <a:cs typeface="Calibri" panose="020F0502020204030204" pitchFamily="34" charset="0"/>
              </a:rPr>
              <a:t>Prophecy gives motivation for holy living today (1 Thessalonians 5:6-9; Titus 2:11-14; 2 Peter 3:11-13).</a:t>
            </a:r>
          </a:p>
          <a:p>
            <a:pPr marL="514350" indent="-514350" algn="just">
              <a:buFont typeface="+mj-lt"/>
              <a:buAutoNum type="arabicPeriod" startAt="5"/>
            </a:pPr>
            <a:r>
              <a:rPr lang="en-US" sz="2000" b="0" i="0" dirty="0">
                <a:latin typeface="Calibri" panose="020F0502020204030204" pitchFamily="34" charset="0"/>
                <a:cs typeface="Calibri" panose="020F0502020204030204" pitchFamily="34" charset="0"/>
              </a:rPr>
              <a:t>Prophetic expectation purifies (1 John 3:2-3)</a:t>
            </a:r>
          </a:p>
          <a:p>
            <a:pPr marL="514350" indent="-514350" algn="just">
              <a:buFont typeface="+mj-lt"/>
              <a:buAutoNum type="arabicPeriod" startAt="5"/>
            </a:pPr>
            <a:r>
              <a:rPr lang="en-US" sz="1800" b="0" i="0" dirty="0">
                <a:latin typeface="Calibri" panose="020F0502020204030204" pitchFamily="34" charset="0"/>
                <a:cs typeface="Calibri" panose="020F0502020204030204" pitchFamily="34" charset="0"/>
              </a:rPr>
              <a:t>Prophecy provides a biblical basis for prayer (cf. Daniel 9:1-19 with Jeremiah 25:11-12).</a:t>
            </a:r>
          </a:p>
          <a:p>
            <a:pPr marL="514350" indent="-514350" algn="just">
              <a:buFont typeface="+mj-lt"/>
              <a:buAutoNum type="arabicPeriod" startAt="5"/>
            </a:pPr>
            <a:r>
              <a:rPr lang="en-US" sz="2000" b="0" i="0" dirty="0">
                <a:latin typeface="Calibri" panose="020F0502020204030204" pitchFamily="34" charset="0"/>
                <a:cs typeface="Calibri" panose="020F0502020204030204" pitchFamily="34" charset="0"/>
              </a:rPr>
              <a:t>Prophecy is a source of hope, comfort and encouragement for the Christian (1 Thessalonians 4:18; 5:11; Titus 2:13).</a:t>
            </a:r>
          </a:p>
          <a:p>
            <a:pPr marL="514350" indent="-514350" algn="just">
              <a:buFont typeface="+mj-lt"/>
              <a:buAutoNum type="arabicPeriod" startAt="5"/>
            </a:pPr>
            <a:r>
              <a:rPr lang="en-US" sz="2000" b="0" i="0" dirty="0">
                <a:latin typeface="Calibri" panose="020F0502020204030204" pitchFamily="34" charset="0"/>
                <a:cs typeface="Calibri" panose="020F0502020204030204" pitchFamily="34" charset="0"/>
              </a:rPr>
              <a:t>The study of prophecy encourages patient endurance in the midst of suffering and trials (James 5:7-11).</a:t>
            </a:r>
          </a:p>
          <a:p>
            <a:pPr marL="514350" indent="-514350" algn="just">
              <a:buFont typeface="+mj-lt"/>
              <a:buAutoNum type="arabicPeriod" startAt="5"/>
            </a:pPr>
            <a:r>
              <a:rPr lang="en-US" sz="2000" b="0" i="0" dirty="0">
                <a:latin typeface="Calibri" panose="020F0502020204030204" pitchFamily="34" charset="0"/>
                <a:cs typeface="Calibri" panose="020F0502020204030204" pitchFamily="34" charset="0"/>
              </a:rPr>
              <a:t>Prophecy assures that unjust persecution of the righteous will be avenged by God (2 Thessalonians 1:5-10).</a:t>
            </a: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18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lvl="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lvl="0" indent="-457200">
              <a:buAutoNum type="arabicPeriod"/>
            </a:pPr>
            <a:endParaRPr lang="en-US" sz="2000" b="0" i="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919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7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75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75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startAt="4"/>
            </a:pPr>
            <a:r>
              <a:rPr lang="en-US" altLang="en-US" sz="2400" i="0">
                <a:solidFill>
                  <a:srgbClr val="FFFFFF"/>
                </a:solidFill>
                <a:latin typeface="+mj-lt"/>
                <a:ea typeface="+mj-ea"/>
                <a:cs typeface="+mj-cs"/>
              </a:rPr>
              <a:t>Spiritual </a:t>
            </a:r>
            <a:r>
              <a:rPr lang="en-US" altLang="en-US" sz="2400" i="0" dirty="0">
                <a:solidFill>
                  <a:srgbClr val="FFFFFF"/>
                </a:solidFill>
                <a:latin typeface="+mj-lt"/>
                <a:ea typeface="+mj-ea"/>
                <a:cs typeface="+mj-cs"/>
              </a:rPr>
              <a:t>Confidence</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lnSpc>
                <a:spcPct val="120000"/>
              </a:lnSpc>
            </a:pPr>
            <a:r>
              <a:rPr lang="en-US" sz="1800" b="0" i="0" dirty="0">
                <a:effectLst/>
                <a:latin typeface="Calibri" panose="020F0502020204030204" pitchFamily="34" charset="0"/>
                <a:ea typeface="Calibri" panose="020F0502020204030204" pitchFamily="34" charset="0"/>
                <a:cs typeface="Times New Roman" panose="02020603050405020304" pitchFamily="18" charset="0"/>
              </a:rPr>
              <a:t>What will be the ultimate fruit from studying God’s Word, including those portions explaining Christ’s second coming?” </a:t>
            </a:r>
            <a:endParaRPr lang="en-US" sz="1800" b="0" i="0" dirty="0"/>
          </a:p>
        </p:txBody>
      </p:sp>
      <p:sp>
        <p:nvSpPr>
          <p:cNvPr id="6" name="TextBox 5">
            <a:extLst>
              <a:ext uri="{FF2B5EF4-FFF2-40B4-BE49-F238E27FC236}">
                <a16:creationId xmlns:a16="http://schemas.microsoft.com/office/drawing/2014/main" id="{60F1CD70-7596-42DE-AE37-E0D8624BEBF8}"/>
              </a:ext>
            </a:extLst>
          </p:cNvPr>
          <p:cNvSpPr txBox="1">
            <a:spLocks noChangeArrowheads="1"/>
          </p:cNvSpPr>
          <p:nvPr/>
        </p:nvSpPr>
        <p:spPr bwMode="auto">
          <a:xfrm>
            <a:off x="707457" y="16573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Isaiah 55:10-11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0" i="1" dirty="0">
                <a:effectLst/>
                <a:latin typeface="Calibri" panose="020F0502020204030204" pitchFamily="34" charset="0"/>
                <a:ea typeface="Calibri" panose="020F0502020204030204" pitchFamily="34" charset="0"/>
                <a:cs typeface="Times New Roman" panose="02020603050405020304" pitchFamily="18" charset="0"/>
              </a:rPr>
              <a:t>“10 For as the rain and the snow come down from heaven, And do not return there without watering the earth And making it bear and sprout, And furnishing seed to the </a:t>
            </a:r>
            <a:r>
              <a:rPr lang="en-US" sz="1800" b="0" i="1" dirty="0" err="1">
                <a:effectLst/>
                <a:latin typeface="Calibri" panose="020F0502020204030204" pitchFamily="34" charset="0"/>
                <a:ea typeface="Calibri" panose="020F0502020204030204" pitchFamily="34" charset="0"/>
                <a:cs typeface="Times New Roman" panose="02020603050405020304" pitchFamily="18" charset="0"/>
              </a:rPr>
              <a:t>sower</a:t>
            </a:r>
            <a:r>
              <a:rPr lang="en-US" sz="1800" b="0" i="1" dirty="0">
                <a:effectLst/>
                <a:latin typeface="Calibri" panose="020F0502020204030204" pitchFamily="34" charset="0"/>
                <a:ea typeface="Calibri" panose="020F0502020204030204" pitchFamily="34" charset="0"/>
                <a:cs typeface="Times New Roman" panose="02020603050405020304" pitchFamily="18" charset="0"/>
              </a:rPr>
              <a:t> and bread to the eater; 11 So will My word be which goes forth from My mouth; It will not return to Me empty, Without accomplishing what I desire, And without succeeding in the matter for which I sent it.”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18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lvl="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lvl="0" indent="-457200">
              <a:buAutoNum type="arabicPeriod"/>
            </a:pPr>
            <a:endParaRPr lang="en-US" sz="2000" b="0" i="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509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1 Thessalonians 5:11</a:t>
            </a:r>
            <a:endParaRPr lang="en-US" altLang="en-US" sz="2400" i="0" kern="1200" dirty="0">
              <a:solidFill>
                <a:schemeClr val="accent2">
                  <a:lumMod val="20000"/>
                  <a:lumOff val="80000"/>
                </a:schemeClr>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Calibri" panose="020F0502020204030204" pitchFamily="34" charset="0"/>
              </a:rPr>
              <a:t>Therefore encourage one another and build up one another, just as you also are doing.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4059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CE914405-B0E7-4602-9265-EDEB449B4047}"/>
              </a:ext>
            </a:extLst>
          </p:cNvPr>
          <p:cNvPicPr>
            <a:picLocks noChangeAspect="1"/>
          </p:cNvPicPr>
          <p:nvPr/>
        </p:nvPicPr>
        <p:blipFill rotWithShape="1">
          <a:blip r:embed="rId2">
            <a:extLst>
              <a:ext uri="{28A0092B-C50C-407E-A947-70E740481C1C}">
                <a14:useLocalDpi xmlns:a14="http://schemas.microsoft.com/office/drawing/2010/main" val="0"/>
              </a:ext>
            </a:extLst>
          </a:blip>
          <a:srcRect l="7894" r="8105" b="-1"/>
          <a:stretch/>
        </p:blipFill>
        <p:spPr>
          <a:xfrm>
            <a:off x="20" y="10"/>
            <a:ext cx="9143980" cy="3428990"/>
          </a:xfrm>
          <a:prstGeom prst="rect">
            <a:avLst/>
          </a:prstGeom>
        </p:spPr>
      </p:pic>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just" eaLnBrk="1" hangingPunct="1">
              <a:lnSpc>
                <a:spcPct val="90000"/>
              </a:lnSpc>
            </a:pPr>
            <a:r>
              <a:rPr lang="en-US" altLang="en-US" sz="2900" kern="1200" dirty="0">
                <a:solidFill>
                  <a:schemeClr val="bg1"/>
                </a:solidFill>
              </a:rPr>
              <a:t>An Introduction…</a:t>
            </a:r>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latin typeface="Abadi" panose="020B0604020104020204" pitchFamily="34" charset="0"/>
              </a:rPr>
              <a:t>September 5, 2021</a:t>
            </a:r>
          </a:p>
        </p:txBody>
      </p:sp>
    </p:spTree>
    <p:extLst>
      <p:ext uri="{BB962C8B-B14F-4D97-AF65-F5344CB8AC3E}">
        <p14:creationId xmlns:p14="http://schemas.microsoft.com/office/powerpoint/2010/main" val="3382235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F0686-8E14-421B-91F5-021D066F98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6" y="-85725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What is Futuristic Premillennialism?</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Futuristic Premillennialism is an approach to interpreting the Scriptures, particularly the areas of prophecy in a plain, normal, literal, grammatical, historical manner that honors the original intent of the author (authorial intent), that seeks to understand such prophecies as would the original readers, and thus understands that there are many prophecies, both to Israel as a nation as well as to Church age believers, that are yet to be fulfilled.</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929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chemeClr val="accent2">
                    <a:lumMod val="20000"/>
                    <a:lumOff val="80000"/>
                  </a:schemeClr>
                </a:solidFill>
                <a:latin typeface="+mj-lt"/>
                <a:ea typeface="+mj-ea"/>
                <a:cs typeface="+mj-cs"/>
              </a:rPr>
              <a:t>Why study prophecy at all?</a:t>
            </a:r>
            <a:endParaRPr lang="en-US" altLang="en-US" sz="2400" i="0" kern="1200" dirty="0">
              <a:solidFill>
                <a:schemeClr val="accent2">
                  <a:lumMod val="20000"/>
                  <a:lumOff val="80000"/>
                </a:schemeClr>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Is the understanding of prophecy necessary in order to be saved?</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315819"/>
            <a:ext cx="8255000" cy="646331"/>
          </a:xfrm>
          <a:prstGeom prst="rect">
            <a:avLst/>
          </a:prstGeom>
          <a:solidFill>
            <a:schemeClr val="accent2">
              <a:lumMod val="20000"/>
              <a:lumOff val="80000"/>
            </a:schemeClr>
          </a:solid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r>
              <a:rPr lang="en-US" altLang="en-US" sz="1800" b="0" i="0" dirty="0">
                <a:solidFill>
                  <a:schemeClr val="tx1"/>
                </a:solidFill>
                <a:latin typeface="Calibri" panose="020F0502020204030204" pitchFamily="34" charset="0"/>
                <a:cs typeface="Calibri" panose="020F0502020204030204" pitchFamily="34" charset="0"/>
              </a:rPr>
              <a:t>No. Faith alone in the person, cross work, and resurrection of the Lord Jesus Christ are all that is necessary for salvation (Romans 10:9-10; Ephesians 2:8-10) </a:t>
            </a:r>
            <a:endParaRPr lang="en-US" altLang="en-US" sz="1800" b="0" i="0" baseline="30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520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2 Peter 3:14-18</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Times New Roman" panose="02020603050405020304" pitchFamily="18" charset="0"/>
              </a:rPr>
              <a:t>14 Therefore, beloved, since you look for these things, be diligent to be found by Him in peace, spotless and blameless, 15 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17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  </a:t>
            </a:r>
          </a:p>
        </p:txBody>
      </p:sp>
    </p:spTree>
    <p:extLst>
      <p:ext uri="{BB962C8B-B14F-4D97-AF65-F5344CB8AC3E}">
        <p14:creationId xmlns:p14="http://schemas.microsoft.com/office/powerpoint/2010/main" val="305917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Why study prophecy?</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Three reasons: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392019"/>
            <a:ext cx="8255000" cy="1631216"/>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lgn="just">
              <a:buAutoNum type="arabicPeriod"/>
            </a:pPr>
            <a:r>
              <a:rPr lang="en-US" sz="2000" i="0" dirty="0">
                <a:latin typeface="Calibri" panose="020F0502020204030204" pitchFamily="34" charset="0"/>
                <a:cs typeface="Calibri" panose="020F0502020204030204" pitchFamily="34" charset="0"/>
              </a:rPr>
              <a:t>The Bible exhorts believers to interpret all of Scripture with precision (2 Timothy 2:15).</a:t>
            </a:r>
          </a:p>
          <a:p>
            <a:pPr algn="just"/>
            <a:endParaRPr lang="en-US" sz="2000" b="0" i="0" dirty="0">
              <a:latin typeface="Calibri" panose="020F0502020204030204" pitchFamily="34" charset="0"/>
              <a:cs typeface="Calibri" panose="020F0502020204030204" pitchFamily="34" charset="0"/>
            </a:endParaRPr>
          </a:p>
          <a:p>
            <a:pPr algn="just"/>
            <a:r>
              <a:rPr lang="en-US" sz="2000" b="0" dirty="0">
                <a:latin typeface="Calibri" panose="020F0502020204030204" pitchFamily="34" charset="0"/>
                <a:cs typeface="Calibri" panose="020F0502020204030204" pitchFamily="34" charset="0"/>
              </a:rPr>
              <a:t>“Be diligent to present yourself approved to God as a workman who does not need to be ashamed, accurately handling the word of truth.” </a:t>
            </a:r>
          </a:p>
        </p:txBody>
      </p:sp>
    </p:spTree>
    <p:extLst>
      <p:ext uri="{BB962C8B-B14F-4D97-AF65-F5344CB8AC3E}">
        <p14:creationId xmlns:p14="http://schemas.microsoft.com/office/powerpoint/2010/main" val="216646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0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Why study prophecy?</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Three reasons: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392019"/>
            <a:ext cx="8255000" cy="1938992"/>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lgn="just">
              <a:buFont typeface="+mj-lt"/>
              <a:buAutoNum type="arabicPeriod" startAt="2"/>
            </a:pPr>
            <a:r>
              <a:rPr lang="en-US" sz="2000" i="0" dirty="0">
                <a:latin typeface="Calibri" panose="020F0502020204030204" pitchFamily="34" charset="0"/>
                <a:cs typeface="Calibri" panose="020F0502020204030204" pitchFamily="34" charset="0"/>
              </a:rPr>
              <a:t>The Bible teaches that God’s word is profitable for teaching, reproof, correction and training in righteousness (2 Timothy 3:16-17).</a:t>
            </a:r>
          </a:p>
          <a:p>
            <a:r>
              <a:rPr lang="en-US" sz="2000" b="0" i="0" dirty="0">
                <a:latin typeface="Calibri" panose="020F0502020204030204" pitchFamily="34" charset="0"/>
                <a:cs typeface="Calibri" panose="020F0502020204030204" pitchFamily="34" charset="0"/>
              </a:rPr>
              <a:t> </a:t>
            </a:r>
          </a:p>
          <a:p>
            <a:r>
              <a:rPr lang="en-US" sz="2000" b="0" dirty="0">
                <a:latin typeface="Calibri" panose="020F0502020204030204" pitchFamily="34" charset="0"/>
                <a:cs typeface="Calibri" panose="020F0502020204030204" pitchFamily="34" charset="0"/>
              </a:rPr>
              <a:t>“16 All Scripture is inspired by God and profitable for teaching, for reproof, for correction, for training in righteousness; 17 so that the man of God may be adequate, equipped for every good work.”</a:t>
            </a:r>
          </a:p>
        </p:txBody>
      </p:sp>
    </p:spTree>
    <p:extLst>
      <p:ext uri="{BB962C8B-B14F-4D97-AF65-F5344CB8AC3E}">
        <p14:creationId xmlns:p14="http://schemas.microsoft.com/office/powerpoint/2010/main" val="155257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0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Why study prophecy?</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Three reasons: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392019"/>
            <a:ext cx="8255000" cy="2554545"/>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lgn="just">
              <a:buFont typeface="+mj-lt"/>
              <a:buAutoNum type="arabicPeriod" startAt="3"/>
            </a:pPr>
            <a:r>
              <a:rPr lang="en-US" sz="2000" i="0" dirty="0">
                <a:latin typeface="Calibri" panose="020F0502020204030204" pitchFamily="34" charset="0"/>
                <a:cs typeface="Calibri" panose="020F0502020204030204" pitchFamily="34" charset="0"/>
              </a:rPr>
              <a:t>The Bible teaches that God promises His blessings upon those who know and obey the things of biblical prophecy (Revelation 1:3; 22:7)</a:t>
            </a:r>
          </a:p>
          <a:p>
            <a:r>
              <a:rPr lang="en-US" sz="2000" b="0" i="0" dirty="0">
                <a:latin typeface="Calibri" panose="020F0502020204030204" pitchFamily="34" charset="0"/>
                <a:cs typeface="Calibri" panose="020F0502020204030204" pitchFamily="34" charset="0"/>
              </a:rPr>
              <a:t> </a:t>
            </a:r>
          </a:p>
          <a:p>
            <a:pPr algn="just"/>
            <a:r>
              <a:rPr lang="en-US" sz="2000" b="0" dirty="0">
                <a:latin typeface="Calibri" panose="020F0502020204030204" pitchFamily="34" charset="0"/>
                <a:cs typeface="Calibri" panose="020F0502020204030204" pitchFamily="34" charset="0"/>
              </a:rPr>
              <a:t>1:3 Blessed is he who reads and those who hear the words of the prophecy and heed the things which are written in it; for the time is near. </a:t>
            </a:r>
          </a:p>
          <a:p>
            <a:pPr algn="just"/>
            <a:r>
              <a:rPr lang="en-US" sz="2000" b="0" dirty="0">
                <a:latin typeface="Calibri" panose="020F0502020204030204" pitchFamily="34" charset="0"/>
                <a:cs typeface="Calibri" panose="020F0502020204030204" pitchFamily="34" charset="0"/>
              </a:rPr>
              <a:t> </a:t>
            </a:r>
          </a:p>
          <a:p>
            <a:pPr algn="just"/>
            <a:r>
              <a:rPr lang="en-US" sz="2000" b="0" dirty="0">
                <a:latin typeface="Calibri" panose="020F0502020204030204" pitchFamily="34" charset="0"/>
                <a:cs typeface="Calibri" panose="020F0502020204030204" pitchFamily="34" charset="0"/>
              </a:rPr>
              <a:t>22:7 "And behold, I am coming quickly. Blessed is he who heeds the words of the prophecy of this book." </a:t>
            </a:r>
          </a:p>
        </p:txBody>
      </p:sp>
    </p:spTree>
    <p:extLst>
      <p:ext uri="{BB962C8B-B14F-4D97-AF65-F5344CB8AC3E}">
        <p14:creationId xmlns:p14="http://schemas.microsoft.com/office/powerpoint/2010/main" val="80206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0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000"/>
                                        <p:tgtEl>
                                          <p:spTgt spid="4">
                                            <p:txEl>
                                              <p:pRg st="2" end="2"/>
                                            </p:txEl>
                                          </p:spTgt>
                                        </p:tgtEl>
                                      </p:cBhvr>
                                    </p:animEffect>
                                  </p:childTnLst>
                                </p:cTn>
                              </p:par>
                            </p:childTnLst>
                          </p:cTn>
                        </p:par>
                        <p:par>
                          <p:cTn id="12" fill="hold">
                            <p:stCondLst>
                              <p:cond delay="6000"/>
                            </p:stCondLst>
                            <p:childTnLst>
                              <p:par>
                                <p:cTn id="13" presetID="10" presetClass="entr" presetSubtype="0" fill="hold" grpId="0" nodeType="afterEffect">
                                  <p:stCondLst>
                                    <p:cond delay="200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Richard Mayhue</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047750"/>
            <a:ext cx="8255000" cy="132343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lgn="just"/>
            <a:r>
              <a:rPr lang="en-US" sz="2000" b="0" i="0" dirty="0">
                <a:latin typeface="Calibri" panose="020F0502020204030204" pitchFamily="34" charset="0"/>
                <a:cs typeface="Calibri" panose="020F0502020204030204" pitchFamily="34" charset="0"/>
              </a:rPr>
              <a:t>“Did God reveal in Scripture anything that is so unimportant or trivial that it could be considered optional for Christians (Acts 20:20; 25, 27)? Where in the Bible does one find the slightest hint that prophetic matters should be avoided because they might be controversial or hard to understand?”</a:t>
            </a:r>
          </a:p>
        </p:txBody>
      </p:sp>
    </p:spTree>
    <p:extLst>
      <p:ext uri="{BB962C8B-B14F-4D97-AF65-F5344CB8AC3E}">
        <p14:creationId xmlns:p14="http://schemas.microsoft.com/office/powerpoint/2010/main" val="41281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9316</TotalTime>
  <Words>1331</Words>
  <Application>Microsoft Office PowerPoint</Application>
  <PresentationFormat>On-screen Show (16:9)</PresentationFormat>
  <Paragraphs>85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Abadi</vt:lpstr>
      <vt:lpstr>Arial</vt:lpstr>
      <vt:lpstr>Calibri</vt:lpstr>
      <vt:lpstr>Century Gothic</vt:lpstr>
      <vt:lpstr>Tw Cen MT</vt:lpstr>
      <vt:lpstr>Default Design</vt:lpstr>
      <vt:lpstr>Why study prophecy?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 Introduction…</vt:lpstr>
      <vt:lpstr>PowerPoint Presentation</vt:lpstr>
    </vt:vector>
  </TitlesOfParts>
  <Company>Hope Community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K Godfrey</dc:creator>
  <cp:lastModifiedBy>Ed Godfrey</cp:lastModifiedBy>
  <cp:revision>320</cp:revision>
  <dcterms:created xsi:type="dcterms:W3CDTF">2009-09-05T17:28:57Z</dcterms:created>
  <dcterms:modified xsi:type="dcterms:W3CDTF">2021-09-11T16:44:13Z</dcterms:modified>
</cp:coreProperties>
</file>